
<file path=[Content_Types].xml><?xml version="1.0" encoding="utf-8"?>
<Types xmlns="http://schemas.openxmlformats.org/package/2006/content-types">
  <Default Extension="png" ContentType="image/png"/>
  <Default Extension="font" ContentType="application/x-fontdata"/>
  <Default Extension="rels" ContentType="application/vnd.openxmlformats-package.relationships+xml"/>
  <Default Extension="fntdata" ContentType="application/x-fontdata"/>
  <Default Extension="xml" ContentType="application/xml"/>
  <Default Extension="jpeg" ContentType="image/jpeg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2.xml" ContentType="application/vnd.openxmlformats-officedocument.presentationml.slide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slides/slide2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saveSubsetFonts="1" embedTrueTypeFonts="1">
  <p:sldMasterIdLst>
    <p:sldMasterId r:id="rId1" id="2147483672"/>
  </p:sldMasterIdLst>
  <p:sldIdLst>
    <p:sldId r:id="rId2" id="256"/>
    <p:sldId r:id="rId3" id="274"/>
    <p:sldId r:id="rId4" id="275"/>
    <p:sldId r:id="rId5" id="276"/>
    <p:sldId r:id="rId6" id="257"/>
    <p:sldId r:id="rId7" id="258"/>
    <p:sldId r:id="rId8" id="259"/>
    <p:sldId r:id="rId9" id="260"/>
    <p:sldId r:id="rId10" id="261"/>
    <p:sldId r:id="rId11" id="262"/>
    <p:sldId r:id="rId12" id="263"/>
    <p:sldId r:id="rId32" id="281"/>
    <p:sldId r:id="rId33" id="282"/>
    <p:sldId r:id="rId13" id="264"/>
    <p:sldId r:id="rId28" id="277"/>
    <p:sldId r:id="rId29" id="278"/>
    <p:sldId r:id="rId30" id="279"/>
    <p:sldId r:id="rId31" id="280"/>
    <p:sldId r:id="rId14" id="266"/>
    <p:sldId r:id="rId15" id="267"/>
    <p:sldId r:id="rId16" id="268"/>
    <p:sldId r:id="rId17" id="269"/>
    <p:sldId r:id="rId18" id="270"/>
    <p:sldId r:id="rId19" id="271"/>
    <p:sldId r:id="rId20" id="272"/>
    <p:sldId r:id="rId21" id="273"/>
    <p:sldId r:id="rId22" id="265"/>
  </p:sldIdLst>
  <p:sldSz cx="9144000" cy="6858000" type="screen4x3"/>
  <p:notesSz cx="6858000" cy="9144000"/>
  <p:embeddedFontLst>
    <p:embeddedFont>
      <p:font typeface="WPS Special 1"/>
      <p:regular r:id="rId27"/>
    </p:embeddedFont>
  </p:embeddedFontLst>
  <p:defaultTextStyle>
    <a:defPPr>
      <a:defRPr lang="en-US"/>
    </a:defPPr>
    <a:lvl1pPr algn="l" marL="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>
        <p14:section name="Default Section" id="{56964613-E855-4962-8B00-DE9F9E5152F8}">
          <p14:sldIdLst>
            <p14:sldId id="256"/>
            <p14:sldId id="274"/>
            <p14:sldId id="275"/>
            <p14:sldId id="27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ntitled Section" id="{0AD7907D-9BF8-4D11-9725-FB9001C37B4C}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94737" autoAdjust="0"/>
  </p:normalViewPr>
  <p:slideViewPr>
    <p:cSldViewPr>
      <p:cViewPr varScale="1">
        <p:scale>
          <a:sx n="54" d="100"/>
          <a:sy n="54" d="100"/>
        </p:scale>
        <p:origin x="-84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26" Type="http://schemas.openxmlformats.org/officeDocument/2006/relationships/tableStyles" Target="tableStyles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Relationship Id="rId27" Type="http://schemas.openxmlformats.org/officeDocument/2006/relationships/font" Target="fonts/WPS_Specail_1.fntdata" /><Relationship Id="rId12" Type="http://schemas.openxmlformats.org/officeDocument/2006/relationships/slide" Target="slides/slide11.xml" /><Relationship Id="rId28" Type="http://schemas.openxmlformats.org/officeDocument/2006/relationships/slide" Target="slides/slide22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5" Type="http://schemas.openxmlformats.org/officeDocument/2006/relationships/slide" Target="slides/slide14.xml" /><Relationship Id="rId11" Type="http://schemas.openxmlformats.org/officeDocument/2006/relationships/slide" Target="slides/slide10.xml" /><Relationship Id="rId7" Type="http://schemas.openxmlformats.org/officeDocument/2006/relationships/slide" Target="slides/slide6.xml" /><Relationship Id="rId14" Type="http://schemas.openxmlformats.org/officeDocument/2006/relationships/slide" Target="slides/slide13.xml" /><Relationship Id="rId29" Type="http://schemas.openxmlformats.org/officeDocument/2006/relationships/slide" Target="slides/slide23.xml" /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31" Type="http://schemas.openxmlformats.org/officeDocument/2006/relationships/slide" Target="slides/slide25.xml" /><Relationship Id="rId33" Type="http://schemas.openxmlformats.org/officeDocument/2006/relationships/slide" Target="slides/slide27.xml" /><Relationship Id="rId22" Type="http://schemas.openxmlformats.org/officeDocument/2006/relationships/slide" Target="slides/slide21.xml" /><Relationship Id="rId30" Type="http://schemas.openxmlformats.org/officeDocument/2006/relationships/slide" Target="slides/slide24.xml" /><Relationship Id="rId18" Type="http://schemas.openxmlformats.org/officeDocument/2006/relationships/slide" Target="slides/slide17.xml" /><Relationship Id="rId5" Type="http://schemas.openxmlformats.org/officeDocument/2006/relationships/slide" Target="slides/slide4.xml" /><Relationship Id="rId21" Type="http://schemas.openxmlformats.org/officeDocument/2006/relationships/slide" Target="slides/slide20.xml" /><Relationship Id="rId2" Type="http://schemas.openxmlformats.org/officeDocument/2006/relationships/slide" Target="slides/slide1.xml" /><Relationship Id="rId32" Type="http://schemas.openxmlformats.org/officeDocument/2006/relationships/slide" Target="slides/slide26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17" Type="http://schemas.openxmlformats.org/officeDocument/2006/relationships/slide" Target="slides/slide16.xml" /><Relationship Id="rId3" Type="http://schemas.openxmlformats.org/officeDocument/2006/relationships/slide" Target="slides/slide2.xml" /><Relationship Id="rId6" Type="http://schemas.openxmlformats.org/officeDocument/2006/relationships/slide" Target="slides/slide5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MGId2" Type="http://schemas.openxmlformats.org/officeDocument/2006/relationships/image" Target="../media/pic190718230009.png" /><Relationship Id="rIMGId3" Type="http://schemas.openxmlformats.org/officeDocument/2006/relationships/image" Target="../media/pic190718230052.png" /><Relationship Id="rIMGId4" Type="http://schemas.openxmlformats.org/officeDocument/2006/relationships/image" Target="../media/pic190718230139.png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pic190718230052.png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MGId2" Type="http://schemas.openxmlformats.org/officeDocument/2006/relationships/image" Target="../media/pic190718230351.png" /><Relationship Id="rIMGId3" Type="http://schemas.openxmlformats.org/officeDocument/2006/relationships/image" Target="../media/pic190718230449.png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MGId2" Type="http://schemas.openxmlformats.org/officeDocument/2006/relationships/image" Target="../media/pic190718230544.png"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MGId2" Type="http://schemas.openxmlformats.org/officeDocument/2006/relationships/image" Target="../media/pic190718230720.png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/><Relationship Id="rIMGId2" Type="http://schemas.openxmlformats.org/officeDocument/2006/relationships/image" Target="../media/pic190718231340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  <a:cs typeface="Aharoni" pitchFamily="2" charset="-79"/>
              </a:rPr>
              <a:t>TECHIE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Restaurant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Algerian" pitchFamily="82" charset="0"/>
              </a:rPr>
              <a:t> Reservation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Algerian" pitchFamily="82" charset="0"/>
              </a:rPr>
              <a:t>H</a:t>
            </a:r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ome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M.E-CS lab\Pictures\Captur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86752"/>
            <a:ext cx="9112624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Chennai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M.E-CS lab\Pictures\Captur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199"/>
            <a:ext cx="9144000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Food details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M.E-CS lab\Pictures\Captur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295400"/>
            <a:ext cx="9108141" cy="5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0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Order Details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M.E-CS lab\Pictures\Capture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212"/>
            <a:ext cx="9144000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Cart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M.E-CS lab\Pictures\Captur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1474694"/>
            <a:ext cx="9135035" cy="53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4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Cart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M.E-CS lab\Pictures\Captur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1474694"/>
            <a:ext cx="9135035" cy="53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Payment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M.E-CS lab\Pictures\Captur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0553"/>
            <a:ext cx="9296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Profile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M.E-CS lab\Pictures\Captur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" y="1402976"/>
            <a:ext cx="9117106" cy="54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MVC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.E-CS lab\Pictur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86868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M.E-CS lab\Pictures\connection-mode-mixed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-304800"/>
            <a:ext cx="933767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838201"/>
            <a:ext cx="838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Algerian" pitchFamily="82" charset="0"/>
              </a:rPr>
              <a:t>Full Stack Web Developer</a:t>
            </a:r>
          </a:p>
          <a:p>
            <a:r>
              <a:rPr lang="en-US" dirty="0"/>
              <a:t>A full stack web developer is a person who can develop both </a:t>
            </a:r>
            <a:r>
              <a:rPr lang="en-US" b="1" dirty="0"/>
              <a:t>client</a:t>
            </a:r>
            <a:r>
              <a:rPr lang="en-US" dirty="0"/>
              <a:t> and </a:t>
            </a:r>
            <a:r>
              <a:rPr lang="en-US" b="1" dirty="0"/>
              <a:t>server</a:t>
            </a:r>
            <a:r>
              <a:rPr lang="en-US" dirty="0"/>
              <a:t> software.</a:t>
            </a:r>
          </a:p>
          <a:p>
            <a:r>
              <a:rPr lang="en-US" dirty="0"/>
              <a:t>In addition to mastering HTML and CSS, he/she also knows how to:</a:t>
            </a:r>
          </a:p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 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browser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JavaScript,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j Query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, Angular, or </a:t>
            </a:r>
            <a:r>
              <a:rPr lang="en-US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Vue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)</a:t>
            </a:r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server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PHP, ASP, Python, or Node)</a:t>
            </a:r>
          </a:p>
          <a:p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database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SQL, SQLite, or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Mongo DB )</a:t>
            </a:r>
          </a:p>
          <a:p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</a:br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5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.E-CS lab\Pictures\quickstart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053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.E-CS lab\Pictures\quickstart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34" y="691661"/>
            <a:ext cx="5295900" cy="586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8305800"/>
            <a:ext cx="6461760" cy="106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/>
              <a:t/>
            </a:r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MGId4"/>
          <a:stretch>
            <a:fillRect/>
          </a:stretch>
        </p:blipFill>
        <p:spPr>
          <a:xfrm>
            <a:off x="-530284" y="499690"/>
            <a:ext cx="8878858" cy="53980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/>
            </a:r>
          </a:p>
        </p:txBody>
      </p:sp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" y="169962"/>
            <a:ext cx="8219402" cy="58127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</a:p>
        </p:txBody>
      </p:sp>
      <p:pic>
        <p:nvPicPr>
          <p:cNvPr id="5" name="Picture"/>
          <p:cNvPicPr>
            <a:picLocks noChangeAspect="1"/>
          </p:cNvPicPr>
          <p:nvPr/>
        </p:nvPicPr>
        <p:blipFill>
          <a:blip r:embed="rIMGId3"/>
          <a:stretch>
            <a:fillRect/>
          </a:stretch>
        </p:blipFill>
        <p:spPr>
          <a:xfrm>
            <a:off x="203955" y="557478"/>
            <a:ext cx="8107227" cy="45448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MGId2"/>
          <a:stretch>
            <a:fillRect/>
          </a:stretch>
        </p:blipFill>
        <p:spPr>
          <a:xfrm>
            <a:off x="152966" y="418108"/>
            <a:ext cx="8131021" cy="50920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/>
            </a:r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MGId2"/>
          <a:stretch>
            <a:fillRect/>
          </a:stretch>
        </p:blipFill>
        <p:spPr>
          <a:xfrm>
            <a:off x="1427687" y="431705"/>
            <a:ext cx="5999687" cy="45380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xmlns:m="http://schemas.openxmlformats.org/officeDocument/2006/math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MGId2"/>
          <a:stretch>
            <a:fillRect/>
          </a:stretch>
        </p:blipFill>
        <p:spPr>
          <a:xfrm>
            <a:off x="132571" y="554078"/>
            <a:ext cx="8090230" cy="52824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30923"/>
            <a:ext cx="4572000" cy="66787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Client Software</a:t>
            </a:r>
            <a:br>
              <a:rPr lang="en-US" sz="3200" dirty="0"/>
            </a:b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(Front End)</a:t>
            </a:r>
          </a:p>
          <a:p>
            <a:pPr algn="ctr"/>
            <a:r>
              <a:rPr lang="en-US" dirty="0"/>
              <a:t>HTML</a:t>
            </a:r>
          </a:p>
          <a:p>
            <a:pPr algn="ctr"/>
            <a:r>
              <a:rPr lang="en-US" dirty="0"/>
              <a:t>CSS</a:t>
            </a:r>
          </a:p>
          <a:p>
            <a:pPr algn="ctr"/>
            <a:r>
              <a:rPr lang="en-US" dirty="0"/>
              <a:t>Bootstrap</a:t>
            </a:r>
          </a:p>
          <a:p>
            <a:pPr algn="ctr"/>
            <a:r>
              <a:rPr lang="en-US" dirty="0"/>
              <a:t>W3.CSS</a:t>
            </a:r>
          </a:p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ES5</a:t>
            </a:r>
          </a:p>
          <a:p>
            <a:pPr algn="ctr"/>
            <a:r>
              <a:rPr lang="en-US" dirty="0"/>
              <a:t>HTML DOM</a:t>
            </a:r>
          </a:p>
          <a:p>
            <a:pPr algn="ctr"/>
            <a:r>
              <a:rPr lang="en-US" dirty="0"/>
              <a:t>JSON</a:t>
            </a:r>
          </a:p>
          <a:p>
            <a:pPr algn="ctr"/>
            <a:r>
              <a:rPr lang="en-US" dirty="0"/>
              <a:t>XML</a:t>
            </a:r>
          </a:p>
          <a:p>
            <a:pPr algn="ctr"/>
            <a:r>
              <a:rPr lang="en-US" dirty="0"/>
              <a:t>jQuery</a:t>
            </a:r>
          </a:p>
          <a:p>
            <a:pPr algn="ctr"/>
            <a:r>
              <a:rPr lang="en-US" dirty="0"/>
              <a:t>Angular</a:t>
            </a:r>
          </a:p>
          <a:p>
            <a:pPr algn="ctr"/>
            <a:r>
              <a:rPr lang="en-US" dirty="0"/>
              <a:t>React</a:t>
            </a:r>
          </a:p>
          <a:p>
            <a:pPr algn="ctr"/>
            <a:r>
              <a:rPr lang="en-US" dirty="0"/>
              <a:t>Backbone.js</a:t>
            </a:r>
          </a:p>
          <a:p>
            <a:pPr algn="ctr"/>
            <a:r>
              <a:rPr lang="en-US" dirty="0"/>
              <a:t>Express.js</a:t>
            </a:r>
          </a:p>
          <a:p>
            <a:pPr algn="ctr"/>
            <a:r>
              <a:rPr lang="en-US" dirty="0"/>
              <a:t>Ember.js</a:t>
            </a:r>
          </a:p>
          <a:p>
            <a:pPr algn="ctr"/>
            <a:r>
              <a:rPr lang="en-US" dirty="0"/>
              <a:t>Redux</a:t>
            </a:r>
          </a:p>
          <a:p>
            <a:pPr algn="ctr"/>
            <a:r>
              <a:rPr lang="en-US" dirty="0"/>
              <a:t>Storybook</a:t>
            </a:r>
          </a:p>
          <a:p>
            <a:pPr algn="ctr"/>
            <a:r>
              <a:rPr lang="en-US" dirty="0"/>
              <a:t>GraphQL</a:t>
            </a:r>
          </a:p>
          <a:p>
            <a:pPr algn="ctr"/>
            <a:r>
              <a:rPr lang="en-US" dirty="0"/>
              <a:t>Meteor.js</a:t>
            </a:r>
          </a:p>
          <a:p>
            <a:pPr algn="ctr"/>
            <a:r>
              <a:rPr lang="en-US" dirty="0"/>
              <a:t>Grunt</a:t>
            </a:r>
          </a:p>
          <a:p>
            <a:pPr algn="ctr"/>
            <a:r>
              <a:rPr lang="en-US" dirty="0"/>
              <a:t>Gulp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225775"/>
            <a:ext cx="4572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/>
              <a:t>Server Software</a:t>
            </a:r>
            <a:br>
              <a:rPr lang="en-US" sz="4000" dirty="0"/>
            </a:b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(Back End)</a:t>
            </a:r>
          </a:p>
          <a:p>
            <a:pPr algn="ctr"/>
            <a:r>
              <a:rPr lang="en-US" dirty="0"/>
              <a:t>PHP</a:t>
            </a:r>
          </a:p>
          <a:p>
            <a:pPr algn="ctr"/>
            <a:r>
              <a:rPr lang="en-US" dirty="0"/>
              <a:t>ASP</a:t>
            </a:r>
          </a:p>
          <a:p>
            <a:pPr algn="ctr"/>
            <a:r>
              <a:rPr lang="en-US" dirty="0"/>
              <a:t>C++</a:t>
            </a:r>
          </a:p>
          <a:p>
            <a:pPr algn="ctr"/>
            <a:r>
              <a:rPr lang="en-US" dirty="0"/>
              <a:t>C#</a:t>
            </a:r>
          </a:p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Node.js</a:t>
            </a:r>
          </a:p>
          <a:p>
            <a:pPr algn="ctr"/>
            <a:r>
              <a:rPr lang="en-US" dirty="0"/>
              <a:t>Ruby</a:t>
            </a:r>
          </a:p>
          <a:p>
            <a:pPr algn="ctr"/>
            <a:r>
              <a:rPr lang="en-US" dirty="0"/>
              <a:t>REST</a:t>
            </a:r>
          </a:p>
          <a:p>
            <a:pPr algn="ctr"/>
            <a:r>
              <a:rPr lang="en-US" dirty="0"/>
              <a:t>GO</a:t>
            </a:r>
          </a:p>
          <a:p>
            <a:pPr algn="ctr"/>
            <a:r>
              <a:rPr lang="en-US" dirty="0" smtClean="0"/>
              <a:t>SQL</a:t>
            </a:r>
            <a:endParaRPr lang="en-US" dirty="0"/>
          </a:p>
          <a:p>
            <a:pPr algn="ctr"/>
            <a:r>
              <a:rPr lang="en-US" dirty="0"/>
              <a:t>MongoDB</a:t>
            </a:r>
          </a:p>
          <a:p>
            <a:pPr algn="ctr"/>
            <a:r>
              <a:rPr lang="en-US" dirty="0"/>
              <a:t>Firebase.com</a:t>
            </a:r>
          </a:p>
          <a:p>
            <a:pPr algn="ctr"/>
            <a:r>
              <a:rPr lang="en-US" dirty="0"/>
              <a:t>Sass</a:t>
            </a:r>
          </a:p>
          <a:p>
            <a:pPr algn="ctr"/>
            <a:r>
              <a:rPr lang="en-US" dirty="0"/>
              <a:t>Less</a:t>
            </a:r>
          </a:p>
          <a:p>
            <a:pPr algn="ctr"/>
            <a:r>
              <a:rPr lang="en-US" dirty="0"/>
              <a:t>Parse.com</a:t>
            </a:r>
          </a:p>
          <a:p>
            <a:pPr algn="ctr"/>
            <a:r>
              <a:rPr lang="en-US" dirty="0"/>
              <a:t>PaaS (Azure and Heroku)</a:t>
            </a:r>
          </a:p>
        </p:txBody>
      </p:sp>
    </p:spTree>
    <p:extLst>
      <p:ext uri="{BB962C8B-B14F-4D97-AF65-F5344CB8AC3E}">
        <p14:creationId xmlns:p14="http://schemas.microsoft.com/office/powerpoint/2010/main" val="37074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.E-CS lab\Pictures\Capture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Index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.E-CS lab\Pictures\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1455057"/>
            <a:ext cx="9067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Sign up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C:\Users\M.E-CS lab\Pictures\Captu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1371600"/>
            <a:ext cx="914037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M.E-CS lab\Pictures\Captur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1" y="1181670"/>
            <a:ext cx="9151961" cy="56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1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Log In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C:\Users\M.E-CS lab\Pictures\Captur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" y="1600200"/>
            <a:ext cx="911710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Home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M.E-CS lab\Pictures\Captur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1595719"/>
            <a:ext cx="10106026" cy="54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84</TotalTime>
  <Words>43</Words>
  <Application>Microsoft Office PowerPoint</Application>
  <PresentationFormat>On-screen Show (4:3)</PresentationFormat>
  <Paragraphs>67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TECHIE</vt:lpstr>
      <vt:lpstr>PowerPoint Presentation</vt:lpstr>
      <vt:lpstr>PowerPoint Presentation</vt:lpstr>
      <vt:lpstr>PowerPoint Presentation</vt:lpstr>
      <vt:lpstr>Index</vt:lpstr>
      <vt:lpstr>Sign up</vt:lpstr>
      <vt:lpstr>Sign Up</vt:lpstr>
      <vt:lpstr>Log In</vt:lpstr>
      <vt:lpstr>Home</vt:lpstr>
      <vt:lpstr>Home</vt:lpstr>
      <vt:lpstr>Chennai</vt:lpstr>
      <vt:lpstr>Food details</vt:lpstr>
      <vt:lpstr>Order Details</vt:lpstr>
      <vt:lpstr>Cart</vt:lpstr>
      <vt:lpstr>Cart</vt:lpstr>
      <vt:lpstr>Payment</vt:lpstr>
      <vt:lpstr>Profile</vt:lpstr>
      <vt:lpstr>MVC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TECHIE</dc:title>
  <dc:creator>M.E-CS lab</dc:creator>
  <cp:lastModifiedBy>M.E-CS lab</cp:lastModifiedBy>
  <cp:revision>21</cp:revision>
  <dcterms:created xsi:type="dcterms:W3CDTF">2019-07-18T08:37:47Z</dcterms:created>
  <dcterms:modified xsi:type="dcterms:W3CDTF">2019-07-18T10:03:40Z</dcterms:modified>
</cp:coreProperties>
</file>